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7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是一则广告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主要介绍了定制家庭生日派对和三种价位的晚宴套餐。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8" y="836712"/>
            <a:ext cx="10645696" cy="1344153"/>
          </a:xfrm>
          <a:prstGeom prst="rect">
            <a:avLst/>
          </a:prstGeom>
        </p:spPr>
      </p:pic>
      <p:pic>
        <p:nvPicPr>
          <p:cNvPr id="4" name="语篇导航-DA.eps" descr="id:21474869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549261"/>
            <a:ext cx="1610360" cy="39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226716"/>
              </p:ext>
            </p:extLst>
          </p:nvPr>
        </p:nvGraphicFramePr>
        <p:xfrm>
          <a:off x="383128" y="908720"/>
          <a:ext cx="11449272" cy="5705856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3417270054"/>
                    </a:ext>
                  </a:extLst>
                </a:gridCol>
              </a:tblGrid>
              <a:tr h="1174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 Birthday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you want to have a special birthday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a look at our website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网站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38" marR="7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981021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have two kinds of parties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party will be at your home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Girls please visit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www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/Boys please visit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www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38" marR="7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2238389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have three kinds of set dinners at the cost of $15 to $35 each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Set 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$15 per person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Set 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$25 per person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Set C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$35 per person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362-5389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38" marR="7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527413"/>
                  </a:ext>
                </a:extLst>
              </a:tr>
            </a:tbl>
          </a:graphicData>
        </a:graphic>
      </p:graphicFrame>
      <p:pic>
        <p:nvPicPr>
          <p:cNvPr id="3" name="ef0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967414" y="1052736"/>
            <a:ext cx="108012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a girl, you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free meal on your birthday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 two birthday parties from the websites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visit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75461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 party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“Girls please visit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./Boys please visit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女孩需要登录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网址。故选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509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order Set C for ten people, how much do you need to pay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$350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$450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626" y="1526814"/>
            <a:ext cx="3021568" cy="3865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0292" y="15268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916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dinner“Set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$35 per person”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总价为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set dinners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party will be in a big hotel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three kinds of parties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Boys and girls should visit different websites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38622" y="8718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 party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“Girls please visit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./Boys please visit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女孩和男孩需要登录不同的网址。故选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225</Words>
  <Application>Microsoft Office PowerPoint</Application>
  <PresentationFormat>自定义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2025-09-17T16:11:34Z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